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511" r:id="rId11"/>
    <p:sldId id="453" r:id="rId12"/>
    <p:sldId id="454" r:id="rId13"/>
    <p:sldId id="455" r:id="rId14"/>
    <p:sldId id="456" r:id="rId15"/>
    <p:sldId id="512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94" r:id="rId51"/>
    <p:sldId id="495" r:id="rId52"/>
    <p:sldId id="496" r:id="rId53"/>
    <p:sldId id="497" r:id="rId54"/>
    <p:sldId id="499" r:id="rId55"/>
    <p:sldId id="498" r:id="rId56"/>
    <p:sldId id="500" r:id="rId57"/>
    <p:sldId id="501" r:id="rId58"/>
    <p:sldId id="502" r:id="rId59"/>
    <p:sldId id="503" r:id="rId60"/>
    <p:sldId id="504" r:id="rId61"/>
    <p:sldId id="505" r:id="rId62"/>
    <p:sldId id="506" r:id="rId63"/>
    <p:sldId id="507" r:id="rId64"/>
    <p:sldId id="508" r:id="rId65"/>
    <p:sldId id="509" r:id="rId66"/>
    <p:sldId id="510" r:id="rId67"/>
    <p:sldId id="31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BB4476-C02E-4627-B35D-8E189B6D53E3}">
          <p14:sldIdLst>
            <p14:sldId id="374"/>
            <p14:sldId id="375"/>
            <p14:sldId id="446"/>
            <p14:sldId id="447"/>
            <p14:sldId id="448"/>
            <p14:sldId id="449"/>
            <p14:sldId id="450"/>
            <p14:sldId id="451"/>
          </p14:sldIdLst>
        </p14:section>
        <p14:section name="제목 없는 구역" id="{CA046F14-1CF5-4C49-A3C6-4708FB26CFA6}">
          <p14:sldIdLst>
            <p14:sldId id="452"/>
            <p14:sldId id="511"/>
            <p14:sldId id="453"/>
            <p14:sldId id="454"/>
            <p14:sldId id="455"/>
            <p14:sldId id="456"/>
            <p14:sldId id="512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>
        <p:scale>
          <a:sx n="200" d="100"/>
          <a:sy n="200" d="100"/>
        </p:scale>
        <p:origin x="-3306" y="-3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1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org.springframework.boot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</a:t>
            </a:r>
            <a:r>
              <a:rPr lang="en-US" altLang="ko-KR" dirty="0" err="1"/>
              <a:t>devtools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      &lt;scope&gt;runtime&lt;/scope&gt;</a:t>
            </a:r>
          </a:p>
          <a:p>
            <a:r>
              <a:rPr lang="en-US" altLang="ko-KR" dirty="0"/>
              <a:t>         &lt;optional&gt;true&lt;/optional&gt;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39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#Live Reload ?? ???</a:t>
            </a:r>
          </a:p>
          <a:p>
            <a:r>
              <a:rPr lang="en-US" altLang="ko-KR" dirty="0" err="1"/>
              <a:t>spring.devtools.livereload.enabled</a:t>
            </a:r>
            <a:r>
              <a:rPr lang="en-US" altLang="ko-KR" dirty="0"/>
              <a:t>=true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en-US" altLang="ko-KR" dirty="0" err="1"/>
              <a:t>Thymeleaf</a:t>
            </a:r>
            <a:r>
              <a:rPr lang="en-US" altLang="ko-KR" dirty="0"/>
              <a:t> cache ?? ??</a:t>
            </a:r>
          </a:p>
          <a:p>
            <a:r>
              <a:rPr lang="en-US" altLang="ko-KR" dirty="0" err="1"/>
              <a:t>spring.thymeleaf.cache</a:t>
            </a:r>
            <a:r>
              <a:rPr lang="en-US" altLang="ko-KR" dirty="0"/>
              <a:t> = false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96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4603</TotalTime>
  <Words>986</Words>
  <Application>Microsoft Office PowerPoint</Application>
  <PresentationFormat>화면 슬라이드 쇼(4:3)</PresentationFormat>
  <Paragraphs>134</Paragraphs>
  <Slides>67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2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변경</vt:lpstr>
      <vt:lpstr>Automatic Restart 적용</vt:lpstr>
      <vt:lpstr>Automatic Restart 적용</vt:lpstr>
      <vt:lpstr>Automatic Restart 적용</vt:lpstr>
      <vt:lpstr>Live Reload 적용</vt:lpstr>
      <vt:lpstr>PowerPoint 프레젠테이션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170</cp:revision>
  <dcterms:created xsi:type="dcterms:W3CDTF">2013-05-13T12:41:23Z</dcterms:created>
  <dcterms:modified xsi:type="dcterms:W3CDTF">2023-11-16T08:10:57Z</dcterms:modified>
</cp:coreProperties>
</file>